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sldIdLst>
    <p:sldId id="257" r:id="rId2"/>
    <p:sldId id="258" r:id="rId3"/>
    <p:sldId id="259" r:id="rId4"/>
    <p:sldId id="260" r:id="rId5"/>
    <p:sldId id="263" r:id="rId6"/>
    <p:sldId id="276" r:id="rId7"/>
    <p:sldId id="275" r:id="rId8"/>
    <p:sldId id="265" r:id="rId9"/>
    <p:sldId id="266" r:id="rId10"/>
    <p:sldId id="278" r:id="rId11"/>
    <p:sldId id="281" r:id="rId12"/>
    <p:sldId id="269" r:id="rId13"/>
    <p:sldId id="274" r:id="rId14"/>
    <p:sldId id="271" r:id="rId15"/>
    <p:sldId id="280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1"/>
  </p:normalViewPr>
  <p:slideViewPr>
    <p:cSldViewPr>
      <p:cViewPr varScale="1">
        <p:scale>
          <a:sx n="100" d="100"/>
          <a:sy n="100" d="100"/>
        </p:scale>
        <p:origin x="664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02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17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6047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32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0488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57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23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20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92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6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6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64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7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5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8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3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04"/>
            <a:ext cx="1952272" cy="68530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238BC-2A4A-4115-995F-BBCBC983B01C}" type="datetimeFigureOut">
              <a:rPr lang="en-US" smtClean="0"/>
              <a:t>1/24/20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D50291-FFAA-4266-A274-72C57CB8D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4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  <p:sldLayoutId id="2147483747" r:id="rId13"/>
    <p:sldLayoutId id="2147483748" r:id="rId14"/>
    <p:sldLayoutId id="2147483749" r:id="rId15"/>
    <p:sldLayoutId id="2147483750" r:id="rId16"/>
    <p:sldLayoutId id="214748375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981200"/>
            <a:ext cx="64008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從我賜恩福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Blessing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3542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從我賜恩福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救主聽我求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blessing,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Savior I pray,</a:t>
            </a: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2796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從我賜恩福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在別人身上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blessing,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someone today.</a:t>
            </a: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94457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照你所領受的分給別人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pun-ho pat-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主愛你你愛別人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as ‘twas given to you in your need,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Love as the Master loved you;</a:t>
            </a:r>
          </a:p>
          <a:p>
            <a:pPr marL="45720" indent="0" algn="ctr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0028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切實扶助需要扶助的人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-sit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忠於主所托聖工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so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 to the helpless a helper indeed,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Unto your mission be true.</a:t>
            </a: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2410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從我賜恩福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(2x)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從我生活彰顯基督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blessing, (2x)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Out of my life may Jesus shine;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3971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從我賜恩福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救主聽我求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blessing,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Savior I pray,</a:t>
            </a: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6832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從我賜恩福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在別人身上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pat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blessing,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someone today.</a:t>
            </a: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3961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在人生道路和經驗中間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keng-giam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tiong-kan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許多人悲傷困倦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ia-sian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Out in the high-ways and by-ways of life,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Many are weary and sad;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81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播傳真光在這黑暗世界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 se-kai,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使喜樂代替悲哀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Carry the sunshine where darkness is rife,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Making the sorrowing glad.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144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從我賜恩福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(2x)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從我生活彰顯基督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blessing, (2x)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Out of my life may Jesus shine;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826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從我賜恩福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救主聽我求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blessing,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Savior I pray,</a:t>
            </a: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8190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從我賜恩福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在別人身上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pat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blessing,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someone today.</a:t>
            </a: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4056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述說基督耶穌仁愛故事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soat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述說祂赦罪恩慈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sia-choe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un-chu.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the sweet story of Christ and His love,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of His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 forgive;</a:t>
            </a: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2410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你的生活若時刻顯真誠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seng-hoat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si-khek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別人會信主得生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Pat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Others will trust Him if only you prove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True, every moment you live.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7104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從我賜恩福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(2x)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從我生活彰顯基督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me a blessing, (2x)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Out of my life may Jesus shine;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52836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{7F45290C-0C28-DB41-92DC-73E28F039E7F}tf10001069</Template>
  <TotalTime>185</TotalTime>
  <Words>625</Words>
  <Application>Microsoft Macintosh PowerPoint</Application>
  <PresentationFormat>On-screen Show (4:3)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MIS GGC</cp:lastModifiedBy>
  <cp:revision>28</cp:revision>
  <dcterms:created xsi:type="dcterms:W3CDTF">2017-10-20T07:38:56Z</dcterms:created>
  <dcterms:modified xsi:type="dcterms:W3CDTF">2020-01-24T07:39:11Z</dcterms:modified>
</cp:coreProperties>
</file>